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64" d="100"/>
          <a:sy n="64" d="100"/>
        </p:scale>
        <p:origin x="66" y="6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BF94F0-2BB9-437E-8B4A-EBFF9A74E58F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6CF211BA-5C63-4EDF-811E-767DD7494329}">
      <dgm:prSet phldrT="[Text]"/>
      <dgm:spPr/>
      <dgm:t>
        <a:bodyPr/>
        <a:lstStyle/>
        <a:p>
          <a:r>
            <a:rPr lang="en-CA" dirty="0"/>
            <a:t>Space X API&gt;Json file</a:t>
          </a:r>
        </a:p>
      </dgm:t>
    </dgm:pt>
    <dgm:pt modelId="{7D1EF696-FCE2-4C73-87F4-3A963D7FA97F}" type="parTrans" cxnId="{B6283CB5-2619-4BD0-B815-21DC5FF69D48}">
      <dgm:prSet/>
      <dgm:spPr/>
      <dgm:t>
        <a:bodyPr/>
        <a:lstStyle/>
        <a:p>
          <a:endParaRPr lang="en-CA"/>
        </a:p>
      </dgm:t>
    </dgm:pt>
    <dgm:pt modelId="{A555E78F-E4C2-44FC-82B0-9CBA08849948}" type="sibTrans" cxnId="{B6283CB5-2619-4BD0-B815-21DC5FF69D48}">
      <dgm:prSet/>
      <dgm:spPr/>
      <dgm:t>
        <a:bodyPr/>
        <a:lstStyle/>
        <a:p>
          <a:endParaRPr lang="en-CA"/>
        </a:p>
      </dgm:t>
    </dgm:pt>
    <dgm:pt modelId="{EFC4A6D9-3C70-43B0-9DD3-97BBAACEE157}">
      <dgm:prSet phldrT="[Text]"/>
      <dgm:spPr/>
      <dgm:t>
        <a:bodyPr/>
        <a:lstStyle/>
        <a:p>
          <a:r>
            <a:rPr lang="en-CA" dirty="0"/>
            <a:t>Json&gt; </a:t>
          </a:r>
          <a:r>
            <a:rPr lang="en-CA" dirty="0" err="1"/>
            <a:t>Dataframe</a:t>
          </a:r>
          <a:endParaRPr lang="en-CA" dirty="0"/>
        </a:p>
      </dgm:t>
    </dgm:pt>
    <dgm:pt modelId="{6FA46985-69E1-466E-B095-D7429EFD6831}" type="parTrans" cxnId="{7A2825B1-3237-4284-8758-05ED38743A89}">
      <dgm:prSet/>
      <dgm:spPr/>
      <dgm:t>
        <a:bodyPr/>
        <a:lstStyle/>
        <a:p>
          <a:endParaRPr lang="en-CA"/>
        </a:p>
      </dgm:t>
    </dgm:pt>
    <dgm:pt modelId="{FD7ECE1E-DF8D-4B18-8DB5-30CAE4C88E0C}" type="sibTrans" cxnId="{7A2825B1-3237-4284-8758-05ED38743A89}">
      <dgm:prSet/>
      <dgm:spPr/>
      <dgm:t>
        <a:bodyPr/>
        <a:lstStyle/>
        <a:p>
          <a:endParaRPr lang="en-CA"/>
        </a:p>
      </dgm:t>
    </dgm:pt>
    <dgm:pt modelId="{57DE4267-1E05-4897-9A38-A2B680541F02}">
      <dgm:prSet phldrT="[Text]"/>
      <dgm:spPr/>
      <dgm:t>
        <a:bodyPr/>
        <a:lstStyle/>
        <a:p>
          <a:r>
            <a:rPr lang="en-CA" dirty="0" err="1"/>
            <a:t>Dataframe</a:t>
          </a:r>
          <a:r>
            <a:rPr lang="en-CA" dirty="0"/>
            <a:t> &gt; Relevant Dictionary</a:t>
          </a:r>
        </a:p>
      </dgm:t>
    </dgm:pt>
    <dgm:pt modelId="{EBFABF3C-464F-4284-9DE7-177027B1B394}" type="parTrans" cxnId="{D6C4866B-979B-46B9-83FE-4E5C61EB35CF}">
      <dgm:prSet/>
      <dgm:spPr/>
      <dgm:t>
        <a:bodyPr/>
        <a:lstStyle/>
        <a:p>
          <a:endParaRPr lang="en-CA"/>
        </a:p>
      </dgm:t>
    </dgm:pt>
    <dgm:pt modelId="{9CFD9BAF-0B69-4393-82B1-B4BA599FCF36}" type="sibTrans" cxnId="{D6C4866B-979B-46B9-83FE-4E5C61EB35CF}">
      <dgm:prSet/>
      <dgm:spPr/>
      <dgm:t>
        <a:bodyPr/>
        <a:lstStyle/>
        <a:p>
          <a:endParaRPr lang="en-CA"/>
        </a:p>
      </dgm:t>
    </dgm:pt>
    <dgm:pt modelId="{661BB0C7-4C2F-412E-806D-8857A02EA37E}">
      <dgm:prSet phldrT="[Text]"/>
      <dgm:spPr/>
      <dgm:t>
        <a:bodyPr/>
        <a:lstStyle/>
        <a:p>
          <a:r>
            <a:rPr lang="en-CA" dirty="0"/>
            <a:t>Dictionary &gt; Final </a:t>
          </a:r>
          <a:r>
            <a:rPr lang="en-CA" dirty="0" err="1"/>
            <a:t>Dataframe</a:t>
          </a:r>
          <a:endParaRPr lang="en-CA" dirty="0"/>
        </a:p>
      </dgm:t>
    </dgm:pt>
    <dgm:pt modelId="{3D934D39-7CCC-439A-8AF8-CD9346637652}" type="parTrans" cxnId="{D5740791-B432-4C30-AFE8-4464B2F455DF}">
      <dgm:prSet/>
      <dgm:spPr/>
      <dgm:t>
        <a:bodyPr/>
        <a:lstStyle/>
        <a:p>
          <a:endParaRPr lang="en-CA"/>
        </a:p>
      </dgm:t>
    </dgm:pt>
    <dgm:pt modelId="{EA0E8CD3-FD89-44B0-99AA-A279C1BBF235}" type="sibTrans" cxnId="{D5740791-B432-4C30-AFE8-4464B2F455DF}">
      <dgm:prSet/>
      <dgm:spPr/>
      <dgm:t>
        <a:bodyPr/>
        <a:lstStyle/>
        <a:p>
          <a:endParaRPr lang="en-CA"/>
        </a:p>
      </dgm:t>
    </dgm:pt>
    <dgm:pt modelId="{3205EA97-D136-48D4-8DF8-A9F14D067EEF}">
      <dgm:prSet phldrT="[Text]"/>
      <dgm:spPr/>
      <dgm:t>
        <a:bodyPr/>
        <a:lstStyle/>
        <a:p>
          <a:r>
            <a:rPr lang="en-CA" dirty="0"/>
            <a:t>Data quality revision</a:t>
          </a:r>
        </a:p>
      </dgm:t>
    </dgm:pt>
    <dgm:pt modelId="{25D563A2-CF8C-49D2-AC3E-1BB6FE674083}" type="parTrans" cxnId="{3CFB5A07-D4F3-429E-8A0B-D5F2F16BD280}">
      <dgm:prSet/>
      <dgm:spPr/>
      <dgm:t>
        <a:bodyPr/>
        <a:lstStyle/>
        <a:p>
          <a:endParaRPr lang="en-CA"/>
        </a:p>
      </dgm:t>
    </dgm:pt>
    <dgm:pt modelId="{CFBB2216-0BFB-4922-9A4C-7FB9A67088BA}" type="sibTrans" cxnId="{3CFB5A07-D4F3-429E-8A0B-D5F2F16BD280}">
      <dgm:prSet/>
      <dgm:spPr/>
      <dgm:t>
        <a:bodyPr/>
        <a:lstStyle/>
        <a:p>
          <a:endParaRPr lang="en-CA"/>
        </a:p>
      </dgm:t>
    </dgm:pt>
    <dgm:pt modelId="{DE6017CF-8CFA-4B70-8160-77CE6A0895EC}">
      <dgm:prSet phldrT="[Text]"/>
      <dgm:spPr/>
      <dgm:t>
        <a:bodyPr/>
        <a:lstStyle/>
        <a:p>
          <a:r>
            <a:rPr lang="en-CA" dirty="0"/>
            <a:t>Imputation missing values</a:t>
          </a:r>
        </a:p>
      </dgm:t>
    </dgm:pt>
    <dgm:pt modelId="{27FF4329-3125-453E-8F27-4952DEB23E33}" type="parTrans" cxnId="{F8749AA2-E157-4EBB-9B32-781B07517290}">
      <dgm:prSet/>
      <dgm:spPr/>
      <dgm:t>
        <a:bodyPr/>
        <a:lstStyle/>
        <a:p>
          <a:endParaRPr lang="en-CA"/>
        </a:p>
      </dgm:t>
    </dgm:pt>
    <dgm:pt modelId="{31422FAA-8C1F-45AB-AF43-5C8EFB9FA321}" type="sibTrans" cxnId="{F8749AA2-E157-4EBB-9B32-781B07517290}">
      <dgm:prSet/>
      <dgm:spPr/>
      <dgm:t>
        <a:bodyPr/>
        <a:lstStyle/>
        <a:p>
          <a:endParaRPr lang="en-CA"/>
        </a:p>
      </dgm:t>
    </dgm:pt>
    <dgm:pt modelId="{EF08E45A-2C1F-4858-BCCD-DE95D2C0B9FF}" type="pres">
      <dgm:prSet presAssocID="{A7BF94F0-2BB9-437E-8B4A-EBFF9A74E58F}" presName="outerComposite" presStyleCnt="0">
        <dgm:presLayoutVars>
          <dgm:chMax val="5"/>
          <dgm:dir/>
          <dgm:resizeHandles val="exact"/>
        </dgm:presLayoutVars>
      </dgm:prSet>
      <dgm:spPr/>
    </dgm:pt>
    <dgm:pt modelId="{B32A9585-49EC-44E1-AC51-33F37282C499}" type="pres">
      <dgm:prSet presAssocID="{A7BF94F0-2BB9-437E-8B4A-EBFF9A74E58F}" presName="dummyMaxCanvas" presStyleCnt="0">
        <dgm:presLayoutVars/>
      </dgm:prSet>
      <dgm:spPr/>
    </dgm:pt>
    <dgm:pt modelId="{4C74DF28-BD92-4297-9BD4-21EEB029C27C}" type="pres">
      <dgm:prSet presAssocID="{A7BF94F0-2BB9-437E-8B4A-EBFF9A74E58F}" presName="FiveNodes_1" presStyleLbl="node1" presStyleIdx="0" presStyleCnt="5">
        <dgm:presLayoutVars>
          <dgm:bulletEnabled val="1"/>
        </dgm:presLayoutVars>
      </dgm:prSet>
      <dgm:spPr/>
    </dgm:pt>
    <dgm:pt modelId="{A2B9DCFB-9B94-4380-8B9D-B9B9E9D22B08}" type="pres">
      <dgm:prSet presAssocID="{A7BF94F0-2BB9-437E-8B4A-EBFF9A74E58F}" presName="FiveNodes_2" presStyleLbl="node1" presStyleIdx="1" presStyleCnt="5">
        <dgm:presLayoutVars>
          <dgm:bulletEnabled val="1"/>
        </dgm:presLayoutVars>
      </dgm:prSet>
      <dgm:spPr/>
    </dgm:pt>
    <dgm:pt modelId="{49753F25-879D-49B4-80EB-A2602AD0E107}" type="pres">
      <dgm:prSet presAssocID="{A7BF94F0-2BB9-437E-8B4A-EBFF9A74E58F}" presName="FiveNodes_3" presStyleLbl="node1" presStyleIdx="2" presStyleCnt="5">
        <dgm:presLayoutVars>
          <dgm:bulletEnabled val="1"/>
        </dgm:presLayoutVars>
      </dgm:prSet>
      <dgm:spPr/>
    </dgm:pt>
    <dgm:pt modelId="{360AB456-6906-4088-BA63-33C96CFD49D2}" type="pres">
      <dgm:prSet presAssocID="{A7BF94F0-2BB9-437E-8B4A-EBFF9A74E58F}" presName="FiveNodes_4" presStyleLbl="node1" presStyleIdx="3" presStyleCnt="5">
        <dgm:presLayoutVars>
          <dgm:bulletEnabled val="1"/>
        </dgm:presLayoutVars>
      </dgm:prSet>
      <dgm:spPr/>
    </dgm:pt>
    <dgm:pt modelId="{794F8D92-B25B-4755-90DB-4FDE6B789507}" type="pres">
      <dgm:prSet presAssocID="{A7BF94F0-2BB9-437E-8B4A-EBFF9A74E58F}" presName="FiveNodes_5" presStyleLbl="node1" presStyleIdx="4" presStyleCnt="5">
        <dgm:presLayoutVars>
          <dgm:bulletEnabled val="1"/>
        </dgm:presLayoutVars>
      </dgm:prSet>
      <dgm:spPr/>
    </dgm:pt>
    <dgm:pt modelId="{02FF0BFE-A8E9-4E11-AD2F-CA2FA1B3B656}" type="pres">
      <dgm:prSet presAssocID="{A7BF94F0-2BB9-437E-8B4A-EBFF9A74E58F}" presName="FiveConn_1-2" presStyleLbl="fgAccFollowNode1" presStyleIdx="0" presStyleCnt="4">
        <dgm:presLayoutVars>
          <dgm:bulletEnabled val="1"/>
        </dgm:presLayoutVars>
      </dgm:prSet>
      <dgm:spPr/>
    </dgm:pt>
    <dgm:pt modelId="{295FF7D3-C0F5-44B4-A910-F7BCBC9806F2}" type="pres">
      <dgm:prSet presAssocID="{A7BF94F0-2BB9-437E-8B4A-EBFF9A74E58F}" presName="FiveConn_2-3" presStyleLbl="fgAccFollowNode1" presStyleIdx="1" presStyleCnt="4">
        <dgm:presLayoutVars>
          <dgm:bulletEnabled val="1"/>
        </dgm:presLayoutVars>
      </dgm:prSet>
      <dgm:spPr/>
    </dgm:pt>
    <dgm:pt modelId="{7521A22C-CFA9-4C5F-973B-106D28277212}" type="pres">
      <dgm:prSet presAssocID="{A7BF94F0-2BB9-437E-8B4A-EBFF9A74E58F}" presName="FiveConn_3-4" presStyleLbl="fgAccFollowNode1" presStyleIdx="2" presStyleCnt="4">
        <dgm:presLayoutVars>
          <dgm:bulletEnabled val="1"/>
        </dgm:presLayoutVars>
      </dgm:prSet>
      <dgm:spPr/>
    </dgm:pt>
    <dgm:pt modelId="{5C422A02-439C-4351-B096-9C79E708826E}" type="pres">
      <dgm:prSet presAssocID="{A7BF94F0-2BB9-437E-8B4A-EBFF9A74E58F}" presName="FiveConn_4-5" presStyleLbl="fgAccFollowNode1" presStyleIdx="3" presStyleCnt="4">
        <dgm:presLayoutVars>
          <dgm:bulletEnabled val="1"/>
        </dgm:presLayoutVars>
      </dgm:prSet>
      <dgm:spPr/>
    </dgm:pt>
    <dgm:pt modelId="{C2AAB102-ED0A-42F6-91A3-0B07B4CE0F4C}" type="pres">
      <dgm:prSet presAssocID="{A7BF94F0-2BB9-437E-8B4A-EBFF9A74E58F}" presName="FiveNodes_1_text" presStyleLbl="node1" presStyleIdx="4" presStyleCnt="5">
        <dgm:presLayoutVars>
          <dgm:bulletEnabled val="1"/>
        </dgm:presLayoutVars>
      </dgm:prSet>
      <dgm:spPr/>
    </dgm:pt>
    <dgm:pt modelId="{9AF3F31E-394B-4E84-9B5B-347824D4FA23}" type="pres">
      <dgm:prSet presAssocID="{A7BF94F0-2BB9-437E-8B4A-EBFF9A74E58F}" presName="FiveNodes_2_text" presStyleLbl="node1" presStyleIdx="4" presStyleCnt="5">
        <dgm:presLayoutVars>
          <dgm:bulletEnabled val="1"/>
        </dgm:presLayoutVars>
      </dgm:prSet>
      <dgm:spPr/>
    </dgm:pt>
    <dgm:pt modelId="{9B95B486-DD57-438D-8039-03401DFA6776}" type="pres">
      <dgm:prSet presAssocID="{A7BF94F0-2BB9-437E-8B4A-EBFF9A74E58F}" presName="FiveNodes_3_text" presStyleLbl="node1" presStyleIdx="4" presStyleCnt="5">
        <dgm:presLayoutVars>
          <dgm:bulletEnabled val="1"/>
        </dgm:presLayoutVars>
      </dgm:prSet>
      <dgm:spPr/>
    </dgm:pt>
    <dgm:pt modelId="{6791483D-BDED-4B8B-A46B-AB92F5B06AEB}" type="pres">
      <dgm:prSet presAssocID="{A7BF94F0-2BB9-437E-8B4A-EBFF9A74E58F}" presName="FiveNodes_4_text" presStyleLbl="node1" presStyleIdx="4" presStyleCnt="5">
        <dgm:presLayoutVars>
          <dgm:bulletEnabled val="1"/>
        </dgm:presLayoutVars>
      </dgm:prSet>
      <dgm:spPr/>
    </dgm:pt>
    <dgm:pt modelId="{D27B31BE-898F-49F3-A269-268A6BF3DE07}" type="pres">
      <dgm:prSet presAssocID="{A7BF94F0-2BB9-437E-8B4A-EBFF9A74E58F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3CFB5A07-D4F3-429E-8A0B-D5F2F16BD280}" srcId="{A7BF94F0-2BB9-437E-8B4A-EBFF9A74E58F}" destId="{3205EA97-D136-48D4-8DF8-A9F14D067EEF}" srcOrd="4" destOrd="0" parTransId="{25D563A2-CF8C-49D2-AC3E-1BB6FE674083}" sibTransId="{CFBB2216-0BFB-4922-9A4C-7FB9A67088BA}"/>
    <dgm:cxn modelId="{7E44B71B-6D7B-432F-BE9A-596D7228BDB7}" type="presOf" srcId="{661BB0C7-4C2F-412E-806D-8857A02EA37E}" destId="{360AB456-6906-4088-BA63-33C96CFD49D2}" srcOrd="0" destOrd="0" presId="urn:microsoft.com/office/officeart/2005/8/layout/vProcess5"/>
    <dgm:cxn modelId="{AF59381E-DD32-4FDF-ACEB-DCE790E4D413}" type="presOf" srcId="{A555E78F-E4C2-44FC-82B0-9CBA08849948}" destId="{02FF0BFE-A8E9-4E11-AD2F-CA2FA1B3B656}" srcOrd="0" destOrd="0" presId="urn:microsoft.com/office/officeart/2005/8/layout/vProcess5"/>
    <dgm:cxn modelId="{F9654623-7CE1-4055-8F61-8FA1F6F25CBB}" type="presOf" srcId="{A7BF94F0-2BB9-437E-8B4A-EBFF9A74E58F}" destId="{EF08E45A-2C1F-4858-BCCD-DE95D2C0B9FF}" srcOrd="0" destOrd="0" presId="urn:microsoft.com/office/officeart/2005/8/layout/vProcess5"/>
    <dgm:cxn modelId="{FD93AA30-2C00-4254-B097-FAD604CB8B48}" type="presOf" srcId="{6CF211BA-5C63-4EDF-811E-767DD7494329}" destId="{4C74DF28-BD92-4297-9BD4-21EEB029C27C}" srcOrd="0" destOrd="0" presId="urn:microsoft.com/office/officeart/2005/8/layout/vProcess5"/>
    <dgm:cxn modelId="{6AEA245D-E890-481E-A431-2AEC59B7CF63}" type="presOf" srcId="{3205EA97-D136-48D4-8DF8-A9F14D067EEF}" destId="{D27B31BE-898F-49F3-A269-268A6BF3DE07}" srcOrd="1" destOrd="0" presId="urn:microsoft.com/office/officeart/2005/8/layout/vProcess5"/>
    <dgm:cxn modelId="{D6C4866B-979B-46B9-83FE-4E5C61EB35CF}" srcId="{A7BF94F0-2BB9-437E-8B4A-EBFF9A74E58F}" destId="{57DE4267-1E05-4897-9A38-A2B680541F02}" srcOrd="2" destOrd="0" parTransId="{EBFABF3C-464F-4284-9DE7-177027B1B394}" sibTransId="{9CFD9BAF-0B69-4393-82B1-B4BA599FCF36}"/>
    <dgm:cxn modelId="{FA0F1E6E-C2F8-42A9-A080-BBA6BA483A83}" type="presOf" srcId="{57DE4267-1E05-4897-9A38-A2B680541F02}" destId="{9B95B486-DD57-438D-8039-03401DFA6776}" srcOrd="1" destOrd="0" presId="urn:microsoft.com/office/officeart/2005/8/layout/vProcess5"/>
    <dgm:cxn modelId="{A1116274-3C31-474A-AFD8-C09D3F9CF223}" type="presOf" srcId="{EFC4A6D9-3C70-43B0-9DD3-97BBAACEE157}" destId="{A2B9DCFB-9B94-4380-8B9D-B9B9E9D22B08}" srcOrd="0" destOrd="0" presId="urn:microsoft.com/office/officeart/2005/8/layout/vProcess5"/>
    <dgm:cxn modelId="{D5740791-B432-4C30-AFE8-4464B2F455DF}" srcId="{A7BF94F0-2BB9-437E-8B4A-EBFF9A74E58F}" destId="{661BB0C7-4C2F-412E-806D-8857A02EA37E}" srcOrd="3" destOrd="0" parTransId="{3D934D39-7CCC-439A-8AF8-CD9346637652}" sibTransId="{EA0E8CD3-FD89-44B0-99AA-A279C1BBF235}"/>
    <dgm:cxn modelId="{1A520891-0AFE-4883-946B-A7B2BEE43585}" type="presOf" srcId="{DE6017CF-8CFA-4B70-8160-77CE6A0895EC}" destId="{794F8D92-B25B-4755-90DB-4FDE6B789507}" srcOrd="0" destOrd="1" presId="urn:microsoft.com/office/officeart/2005/8/layout/vProcess5"/>
    <dgm:cxn modelId="{C3216A92-871D-44F2-A8DB-758E374085C0}" type="presOf" srcId="{661BB0C7-4C2F-412E-806D-8857A02EA37E}" destId="{6791483D-BDED-4B8B-A46B-AB92F5B06AEB}" srcOrd="1" destOrd="0" presId="urn:microsoft.com/office/officeart/2005/8/layout/vProcess5"/>
    <dgm:cxn modelId="{07AF20A2-8844-4FCD-93DE-CE89ABC88E72}" type="presOf" srcId="{57DE4267-1E05-4897-9A38-A2B680541F02}" destId="{49753F25-879D-49B4-80EB-A2602AD0E107}" srcOrd="0" destOrd="0" presId="urn:microsoft.com/office/officeart/2005/8/layout/vProcess5"/>
    <dgm:cxn modelId="{F8749AA2-E157-4EBB-9B32-781B07517290}" srcId="{3205EA97-D136-48D4-8DF8-A9F14D067EEF}" destId="{DE6017CF-8CFA-4B70-8160-77CE6A0895EC}" srcOrd="0" destOrd="0" parTransId="{27FF4329-3125-453E-8F27-4952DEB23E33}" sibTransId="{31422FAA-8C1F-45AB-AF43-5C8EFB9FA321}"/>
    <dgm:cxn modelId="{27687AAA-811F-41E6-AE5A-B80494E381C9}" type="presOf" srcId="{EA0E8CD3-FD89-44B0-99AA-A279C1BBF235}" destId="{5C422A02-439C-4351-B096-9C79E708826E}" srcOrd="0" destOrd="0" presId="urn:microsoft.com/office/officeart/2005/8/layout/vProcess5"/>
    <dgm:cxn modelId="{7A2825B1-3237-4284-8758-05ED38743A89}" srcId="{A7BF94F0-2BB9-437E-8B4A-EBFF9A74E58F}" destId="{EFC4A6D9-3C70-43B0-9DD3-97BBAACEE157}" srcOrd="1" destOrd="0" parTransId="{6FA46985-69E1-466E-B095-D7429EFD6831}" sibTransId="{FD7ECE1E-DF8D-4B18-8DB5-30CAE4C88E0C}"/>
    <dgm:cxn modelId="{B6283CB5-2619-4BD0-B815-21DC5FF69D48}" srcId="{A7BF94F0-2BB9-437E-8B4A-EBFF9A74E58F}" destId="{6CF211BA-5C63-4EDF-811E-767DD7494329}" srcOrd="0" destOrd="0" parTransId="{7D1EF696-FCE2-4C73-87F4-3A963D7FA97F}" sibTransId="{A555E78F-E4C2-44FC-82B0-9CBA08849948}"/>
    <dgm:cxn modelId="{C7585FB8-4EFD-47AE-AC6F-0358E659ED54}" type="presOf" srcId="{DE6017CF-8CFA-4B70-8160-77CE6A0895EC}" destId="{D27B31BE-898F-49F3-A269-268A6BF3DE07}" srcOrd="1" destOrd="1" presId="urn:microsoft.com/office/officeart/2005/8/layout/vProcess5"/>
    <dgm:cxn modelId="{D8F788BC-C150-4EDC-9F0D-6B4F03508901}" type="presOf" srcId="{9CFD9BAF-0B69-4393-82B1-B4BA599FCF36}" destId="{7521A22C-CFA9-4C5F-973B-106D28277212}" srcOrd="0" destOrd="0" presId="urn:microsoft.com/office/officeart/2005/8/layout/vProcess5"/>
    <dgm:cxn modelId="{CDC5B1C4-3948-4551-BC3A-D015D34D250D}" type="presOf" srcId="{FD7ECE1E-DF8D-4B18-8DB5-30CAE4C88E0C}" destId="{295FF7D3-C0F5-44B4-A910-F7BCBC9806F2}" srcOrd="0" destOrd="0" presId="urn:microsoft.com/office/officeart/2005/8/layout/vProcess5"/>
    <dgm:cxn modelId="{163D1BDA-D127-4736-9C41-3B01B843059C}" type="presOf" srcId="{6CF211BA-5C63-4EDF-811E-767DD7494329}" destId="{C2AAB102-ED0A-42F6-91A3-0B07B4CE0F4C}" srcOrd="1" destOrd="0" presId="urn:microsoft.com/office/officeart/2005/8/layout/vProcess5"/>
    <dgm:cxn modelId="{650006ED-E83F-4A49-A712-7FDE5012B0F9}" type="presOf" srcId="{EFC4A6D9-3C70-43B0-9DD3-97BBAACEE157}" destId="{9AF3F31E-394B-4E84-9B5B-347824D4FA23}" srcOrd="1" destOrd="0" presId="urn:microsoft.com/office/officeart/2005/8/layout/vProcess5"/>
    <dgm:cxn modelId="{FDBC1DF3-6494-4ABB-A2A8-7B7662F8A0A2}" type="presOf" srcId="{3205EA97-D136-48D4-8DF8-A9F14D067EEF}" destId="{794F8D92-B25B-4755-90DB-4FDE6B789507}" srcOrd="0" destOrd="0" presId="urn:microsoft.com/office/officeart/2005/8/layout/vProcess5"/>
    <dgm:cxn modelId="{151C37EF-FED5-43F2-8CE1-5574E46958B0}" type="presParOf" srcId="{EF08E45A-2C1F-4858-BCCD-DE95D2C0B9FF}" destId="{B32A9585-49EC-44E1-AC51-33F37282C499}" srcOrd="0" destOrd="0" presId="urn:microsoft.com/office/officeart/2005/8/layout/vProcess5"/>
    <dgm:cxn modelId="{A2415E50-476E-48C3-9DF0-4D7D6ABA1535}" type="presParOf" srcId="{EF08E45A-2C1F-4858-BCCD-DE95D2C0B9FF}" destId="{4C74DF28-BD92-4297-9BD4-21EEB029C27C}" srcOrd="1" destOrd="0" presId="urn:microsoft.com/office/officeart/2005/8/layout/vProcess5"/>
    <dgm:cxn modelId="{E72FC8C2-8620-4261-8FDE-D3189C679A79}" type="presParOf" srcId="{EF08E45A-2C1F-4858-BCCD-DE95D2C0B9FF}" destId="{A2B9DCFB-9B94-4380-8B9D-B9B9E9D22B08}" srcOrd="2" destOrd="0" presId="urn:microsoft.com/office/officeart/2005/8/layout/vProcess5"/>
    <dgm:cxn modelId="{137E59B4-676B-4AAE-9F9C-BEE8A47FE116}" type="presParOf" srcId="{EF08E45A-2C1F-4858-BCCD-DE95D2C0B9FF}" destId="{49753F25-879D-49B4-80EB-A2602AD0E107}" srcOrd="3" destOrd="0" presId="urn:microsoft.com/office/officeart/2005/8/layout/vProcess5"/>
    <dgm:cxn modelId="{0D31D0C8-1E48-49E9-9967-1A6169F41687}" type="presParOf" srcId="{EF08E45A-2C1F-4858-BCCD-DE95D2C0B9FF}" destId="{360AB456-6906-4088-BA63-33C96CFD49D2}" srcOrd="4" destOrd="0" presId="urn:microsoft.com/office/officeart/2005/8/layout/vProcess5"/>
    <dgm:cxn modelId="{ABF2D8B6-B402-405B-98FD-E0A3BA6FA864}" type="presParOf" srcId="{EF08E45A-2C1F-4858-BCCD-DE95D2C0B9FF}" destId="{794F8D92-B25B-4755-90DB-4FDE6B789507}" srcOrd="5" destOrd="0" presId="urn:microsoft.com/office/officeart/2005/8/layout/vProcess5"/>
    <dgm:cxn modelId="{802801E2-2C35-4893-9C47-05F3D97F39F7}" type="presParOf" srcId="{EF08E45A-2C1F-4858-BCCD-DE95D2C0B9FF}" destId="{02FF0BFE-A8E9-4E11-AD2F-CA2FA1B3B656}" srcOrd="6" destOrd="0" presId="urn:microsoft.com/office/officeart/2005/8/layout/vProcess5"/>
    <dgm:cxn modelId="{DAB9F22E-9610-4E64-9214-821D453D972B}" type="presParOf" srcId="{EF08E45A-2C1F-4858-BCCD-DE95D2C0B9FF}" destId="{295FF7D3-C0F5-44B4-A910-F7BCBC9806F2}" srcOrd="7" destOrd="0" presId="urn:microsoft.com/office/officeart/2005/8/layout/vProcess5"/>
    <dgm:cxn modelId="{1BD5DD8D-A63F-4DA3-9E78-0330AA9EB468}" type="presParOf" srcId="{EF08E45A-2C1F-4858-BCCD-DE95D2C0B9FF}" destId="{7521A22C-CFA9-4C5F-973B-106D28277212}" srcOrd="8" destOrd="0" presId="urn:microsoft.com/office/officeart/2005/8/layout/vProcess5"/>
    <dgm:cxn modelId="{C2D5253C-D1E7-4741-B886-E96A67DD9F9F}" type="presParOf" srcId="{EF08E45A-2C1F-4858-BCCD-DE95D2C0B9FF}" destId="{5C422A02-439C-4351-B096-9C79E708826E}" srcOrd="9" destOrd="0" presId="urn:microsoft.com/office/officeart/2005/8/layout/vProcess5"/>
    <dgm:cxn modelId="{F3F3CC62-98E0-4193-A054-480DA67C22AA}" type="presParOf" srcId="{EF08E45A-2C1F-4858-BCCD-DE95D2C0B9FF}" destId="{C2AAB102-ED0A-42F6-91A3-0B07B4CE0F4C}" srcOrd="10" destOrd="0" presId="urn:microsoft.com/office/officeart/2005/8/layout/vProcess5"/>
    <dgm:cxn modelId="{3512C7C4-0496-4C9D-8C52-20D385F0040C}" type="presParOf" srcId="{EF08E45A-2C1F-4858-BCCD-DE95D2C0B9FF}" destId="{9AF3F31E-394B-4E84-9B5B-347824D4FA23}" srcOrd="11" destOrd="0" presId="urn:microsoft.com/office/officeart/2005/8/layout/vProcess5"/>
    <dgm:cxn modelId="{649C8C42-3E12-4D0F-AF21-3D33D03BC5C3}" type="presParOf" srcId="{EF08E45A-2C1F-4858-BCCD-DE95D2C0B9FF}" destId="{9B95B486-DD57-438D-8039-03401DFA6776}" srcOrd="12" destOrd="0" presId="urn:microsoft.com/office/officeart/2005/8/layout/vProcess5"/>
    <dgm:cxn modelId="{1FEE60E5-6613-4949-9F8A-38E87D958487}" type="presParOf" srcId="{EF08E45A-2C1F-4858-BCCD-DE95D2C0B9FF}" destId="{6791483D-BDED-4B8B-A46B-AB92F5B06AEB}" srcOrd="13" destOrd="0" presId="urn:microsoft.com/office/officeart/2005/8/layout/vProcess5"/>
    <dgm:cxn modelId="{F8FA9B1F-5031-4940-95EA-3062965431F9}" type="presParOf" srcId="{EF08E45A-2C1F-4858-BCCD-DE95D2C0B9FF}" destId="{D27B31BE-898F-49F3-A269-268A6BF3DE0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74DF28-BD92-4297-9BD4-21EEB029C27C}">
      <dsp:nvSpPr>
        <dsp:cNvPr id="0" name=""/>
        <dsp:cNvSpPr/>
      </dsp:nvSpPr>
      <dsp:spPr>
        <a:xfrm>
          <a:off x="0" y="0"/>
          <a:ext cx="3777599" cy="690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Space X API&gt;Json file</a:t>
          </a:r>
        </a:p>
      </dsp:txBody>
      <dsp:txXfrm>
        <a:off x="20226" y="20226"/>
        <a:ext cx="2951626" cy="650116"/>
      </dsp:txXfrm>
    </dsp:sp>
    <dsp:sp modelId="{A2B9DCFB-9B94-4380-8B9D-B9B9E9D22B08}">
      <dsp:nvSpPr>
        <dsp:cNvPr id="0" name=""/>
        <dsp:cNvSpPr/>
      </dsp:nvSpPr>
      <dsp:spPr>
        <a:xfrm>
          <a:off x="282093" y="786480"/>
          <a:ext cx="3777599" cy="690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Json&gt; </a:t>
          </a:r>
          <a:r>
            <a:rPr lang="en-CA" sz="1700" kern="1200" dirty="0" err="1"/>
            <a:t>Dataframe</a:t>
          </a:r>
          <a:endParaRPr lang="en-CA" sz="1700" kern="1200" dirty="0"/>
        </a:p>
      </dsp:txBody>
      <dsp:txXfrm>
        <a:off x="302319" y="806706"/>
        <a:ext cx="3006184" cy="650116"/>
      </dsp:txXfrm>
    </dsp:sp>
    <dsp:sp modelId="{49753F25-879D-49B4-80EB-A2602AD0E107}">
      <dsp:nvSpPr>
        <dsp:cNvPr id="0" name=""/>
        <dsp:cNvSpPr/>
      </dsp:nvSpPr>
      <dsp:spPr>
        <a:xfrm>
          <a:off x="564186" y="1572960"/>
          <a:ext cx="3777599" cy="690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 err="1"/>
            <a:t>Dataframe</a:t>
          </a:r>
          <a:r>
            <a:rPr lang="en-CA" sz="1700" kern="1200" dirty="0"/>
            <a:t> &gt; Relevant Dictionary</a:t>
          </a:r>
        </a:p>
      </dsp:txBody>
      <dsp:txXfrm>
        <a:off x="584412" y="1593186"/>
        <a:ext cx="3006184" cy="650116"/>
      </dsp:txXfrm>
    </dsp:sp>
    <dsp:sp modelId="{360AB456-6906-4088-BA63-33C96CFD49D2}">
      <dsp:nvSpPr>
        <dsp:cNvPr id="0" name=""/>
        <dsp:cNvSpPr/>
      </dsp:nvSpPr>
      <dsp:spPr>
        <a:xfrm>
          <a:off x="846280" y="2359440"/>
          <a:ext cx="3777599" cy="690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Dictionary &gt; Final </a:t>
          </a:r>
          <a:r>
            <a:rPr lang="en-CA" sz="1700" kern="1200" dirty="0" err="1"/>
            <a:t>Dataframe</a:t>
          </a:r>
          <a:endParaRPr lang="en-CA" sz="1700" kern="1200" dirty="0"/>
        </a:p>
      </dsp:txBody>
      <dsp:txXfrm>
        <a:off x="866506" y="2379666"/>
        <a:ext cx="3006184" cy="650116"/>
      </dsp:txXfrm>
    </dsp:sp>
    <dsp:sp modelId="{794F8D92-B25B-4755-90DB-4FDE6B789507}">
      <dsp:nvSpPr>
        <dsp:cNvPr id="0" name=""/>
        <dsp:cNvSpPr/>
      </dsp:nvSpPr>
      <dsp:spPr>
        <a:xfrm>
          <a:off x="1128373" y="3145920"/>
          <a:ext cx="3777599" cy="6905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Data quality revision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300" kern="1200" dirty="0"/>
            <a:t>Imputation missing values</a:t>
          </a:r>
        </a:p>
      </dsp:txBody>
      <dsp:txXfrm>
        <a:off x="1148599" y="3166146"/>
        <a:ext cx="3006184" cy="650116"/>
      </dsp:txXfrm>
    </dsp:sp>
    <dsp:sp modelId="{02FF0BFE-A8E9-4E11-AD2F-CA2FA1B3B656}">
      <dsp:nvSpPr>
        <dsp:cNvPr id="0" name=""/>
        <dsp:cNvSpPr/>
      </dsp:nvSpPr>
      <dsp:spPr>
        <a:xfrm>
          <a:off x="3328729" y="504498"/>
          <a:ext cx="448869" cy="448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000" kern="1200"/>
        </a:p>
      </dsp:txBody>
      <dsp:txXfrm>
        <a:off x="3429725" y="504498"/>
        <a:ext cx="246877" cy="337774"/>
      </dsp:txXfrm>
    </dsp:sp>
    <dsp:sp modelId="{295FF7D3-C0F5-44B4-A910-F7BCBC9806F2}">
      <dsp:nvSpPr>
        <dsp:cNvPr id="0" name=""/>
        <dsp:cNvSpPr/>
      </dsp:nvSpPr>
      <dsp:spPr>
        <a:xfrm>
          <a:off x="3610823" y="1290978"/>
          <a:ext cx="448869" cy="448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000" kern="1200"/>
        </a:p>
      </dsp:txBody>
      <dsp:txXfrm>
        <a:off x="3711819" y="1290978"/>
        <a:ext cx="246877" cy="337774"/>
      </dsp:txXfrm>
    </dsp:sp>
    <dsp:sp modelId="{7521A22C-CFA9-4C5F-973B-106D28277212}">
      <dsp:nvSpPr>
        <dsp:cNvPr id="0" name=""/>
        <dsp:cNvSpPr/>
      </dsp:nvSpPr>
      <dsp:spPr>
        <a:xfrm>
          <a:off x="3892916" y="2065949"/>
          <a:ext cx="448869" cy="448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000" kern="1200"/>
        </a:p>
      </dsp:txBody>
      <dsp:txXfrm>
        <a:off x="3993912" y="2065949"/>
        <a:ext cx="246877" cy="337774"/>
      </dsp:txXfrm>
    </dsp:sp>
    <dsp:sp modelId="{5C422A02-439C-4351-B096-9C79E708826E}">
      <dsp:nvSpPr>
        <dsp:cNvPr id="0" name=""/>
        <dsp:cNvSpPr/>
      </dsp:nvSpPr>
      <dsp:spPr>
        <a:xfrm>
          <a:off x="4175010" y="2860102"/>
          <a:ext cx="448869" cy="448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2000" kern="1200"/>
        </a:p>
      </dsp:txBody>
      <dsp:txXfrm>
        <a:off x="4276006" y="2860102"/>
        <a:ext cx="246877" cy="3377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resvdata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Andr</a:t>
            </a:r>
            <a:r>
              <a:rPr lang="es-E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és</a:t>
            </a:r>
            <a:r>
              <a:rPr lang="es-E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Viloria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10,2023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ED6F16-BDD3-381A-D42D-93B54A099319}"/>
              </a:ext>
            </a:extLst>
          </p:cNvPr>
          <p:cNvSpPr txBox="1"/>
          <p:nvPr/>
        </p:nvSpPr>
        <p:spPr>
          <a:xfrm>
            <a:off x="683172" y="5916589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https://github.com/andresvdata</a:t>
            </a:r>
            <a:endParaRPr lang="en-CA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580530" y="1786760"/>
            <a:ext cx="10791663" cy="4046482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collected data from the public SpaceX API and the SpaceX Wikipedia page. Then, I added a column called 'class' to classify successful landings. To analyze the data, I used SQL, visualizations, folium maps, and dashboards. I selected the relevant columns as features for further analysis.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Next, I converted all the categorical variables into binary using a technique called one hot encoding. I standardized the data and used </a:t>
            </a:r>
            <a:r>
              <a:rPr lang="en-CA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find the best parameters for the machine learning models. Finally, I visualized the accuracy scores of all the models.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created four machine learning models: Logistic Regression, Support Vector Machine, Decision Tree Classifier, and K Nearest Neighbors. Surprisingly, all the models produced similar results, with an accuracy rate of around 83.33%. However, it's important to note that all the models tended to over-predict successful landings.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improve the model's accuracy and make more accurate predictions, we need to gather more data.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from two sources : SpaceX public API and Wikipedia.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wrangling by landing success.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object of model was created, then the hyperparameters were evaluated and selected based on r2 score and final result was compared to other ML models.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gather the data, I used a combination of two methods. First, I made requests to Space X's public API to get some information. Second, I scraped data from a table on Space X's Wikipedia page.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API data, we have different categories such as Flight Number, Date, Booster Version, Payload Mass, Orbit, Launch Site, Outcome, Flights, </a:t>
            </a:r>
            <a:r>
              <a:rPr lang="en-CA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GridFins</a:t>
            </a: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Reused, Legs, Landing Pad, Block, Reused Count, Serial, Longitude, and Latitude.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Wikipedia data that we gathered through web scraping includes Flight Number, Launch Site, Payload, Payload Mass, Orbit, Customer, Launch Outcome, Booster Version, Booster Landing, Date, and Time.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the next slide, you will see a flowchart that explains how we collected data from the API, and in the slide after that, you will see a flowchart showing how we collected data through web scraping.</a:t>
            </a:r>
            <a:endParaRPr lang="en-US" sz="20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B563F3C-1926-D9F3-DD6F-996DBDD14A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5672098"/>
              </p:ext>
            </p:extLst>
          </p:nvPr>
        </p:nvGraphicFramePr>
        <p:xfrm>
          <a:off x="6379638" y="1949714"/>
          <a:ext cx="4905973" cy="38364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1720</Words>
  <Application>Microsoft Office PowerPoint</Application>
  <PresentationFormat>Widescreen</PresentationFormat>
  <Paragraphs>242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Andres C V Garcia</cp:lastModifiedBy>
  <cp:revision>204</cp:revision>
  <dcterms:created xsi:type="dcterms:W3CDTF">2021-04-29T18:58:34Z</dcterms:created>
  <dcterms:modified xsi:type="dcterms:W3CDTF">2023-09-25T06:51:32Z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